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58"/>
  </p:normalViewPr>
  <p:slideViewPr>
    <p:cSldViewPr snapToGrid="0">
      <p:cViewPr varScale="1">
        <p:scale>
          <a:sx n="115" d="100"/>
          <a:sy n="115" d="100"/>
        </p:scale>
        <p:origin x="18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Main graphic"/>
          <p:cNvPicPr/>
          <p:nvPr/>
        </p:nvPicPr>
        <p:blipFill>
          <a:blip r:embed="rId2"/>
          <a:stretch/>
        </p:blipFill>
        <p:spPr>
          <a:xfrm>
            <a:off x="1422360" y="1275480"/>
            <a:ext cx="6350040" cy="2783520"/>
          </a:xfrm>
          <a:prstGeom prst="rect">
            <a:avLst/>
          </a:prstGeom>
          <a:ln>
            <a:noFill/>
          </a:ln>
        </p:spPr>
      </p:pic>
      <p:pic>
        <p:nvPicPr>
          <p:cNvPr id="37" name="logo"/>
          <p:cNvPicPr/>
          <p:nvPr/>
        </p:nvPicPr>
        <p:blipFill>
          <a:blip r:embed="rId3"/>
          <a:stretch/>
        </p:blipFill>
        <p:spPr>
          <a:xfrm>
            <a:off x="274320" y="6035040"/>
            <a:ext cx="360000" cy="475200"/>
          </a:xfrm>
          <a:prstGeom prst="rect">
            <a:avLst/>
          </a:prstGeom>
          <a:ln>
            <a:noFill/>
          </a:ln>
        </p:spPr>
      </p:pic>
      <p:sp>
        <p:nvSpPr>
          <p:cNvPr id="38" name="TextShape 1"/>
          <p:cNvSpPr txBox="1"/>
          <p:nvPr/>
        </p:nvSpPr>
        <p:spPr>
          <a:xfrm>
            <a:off x="887040" y="5577840"/>
            <a:ext cx="4410720" cy="118872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100" b="0" strike="noStrike" spc="-1">
                <a:solidFill>
                  <a:srgbClr val="000000"/>
                </a:solidFill>
                <a:latin typeface="Arial"/>
              </a:rPr>
              <a:t>Marvin A. Konstam. Circulation. Evaluation and Management of Right-Sided Heart Failure: A Scientific Statement From the American Heart Association, Volume: 137, Issue: 20, Pages: e578-e622, DOI: (10.1161/CIR.0000000000000560) </a:t>
            </a:r>
          </a:p>
        </p:txBody>
      </p:sp>
      <p:sp>
        <p:nvSpPr>
          <p:cNvPr id="39" name="TextShape 2"/>
          <p:cNvSpPr txBox="1"/>
          <p:nvPr/>
        </p:nvSpPr>
        <p:spPr>
          <a:xfrm>
            <a:off x="5294160" y="5394960"/>
            <a:ext cx="3846240" cy="137160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© 2018 American Heart Association, Inc.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Main graphic"/>
          <p:cNvPicPr/>
          <p:nvPr/>
        </p:nvPicPr>
        <p:blipFill>
          <a:blip r:embed="rId2"/>
          <a:stretch/>
        </p:blipFill>
        <p:spPr>
          <a:xfrm>
            <a:off x="3237840" y="762120"/>
            <a:ext cx="2719440" cy="3809880"/>
          </a:xfrm>
          <a:prstGeom prst="rect">
            <a:avLst/>
          </a:prstGeom>
          <a:ln>
            <a:noFill/>
          </a:ln>
        </p:spPr>
      </p:pic>
      <p:pic>
        <p:nvPicPr>
          <p:cNvPr id="37" name="logo"/>
          <p:cNvPicPr/>
          <p:nvPr/>
        </p:nvPicPr>
        <p:blipFill>
          <a:blip r:embed="rId3"/>
          <a:stretch/>
        </p:blipFill>
        <p:spPr>
          <a:xfrm>
            <a:off x="274320" y="6035040"/>
            <a:ext cx="360000" cy="475200"/>
          </a:xfrm>
          <a:prstGeom prst="rect">
            <a:avLst/>
          </a:prstGeom>
          <a:ln>
            <a:noFill/>
          </a:ln>
        </p:spPr>
      </p:pic>
      <p:sp>
        <p:nvSpPr>
          <p:cNvPr id="38" name="TextShape 1"/>
          <p:cNvSpPr txBox="1"/>
          <p:nvPr/>
        </p:nvSpPr>
        <p:spPr>
          <a:xfrm>
            <a:off x="887040" y="5577840"/>
            <a:ext cx="4410720" cy="118872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100" b="0" strike="noStrike" spc="-1">
                <a:solidFill>
                  <a:srgbClr val="000000"/>
                </a:solidFill>
                <a:latin typeface="Arial"/>
              </a:rPr>
              <a:t>Marvin A. Konstam. Circulation. Evaluation and Management of Right-Sided Heart Failure: A Scientific Statement From the American Heart Association, Volume: 137, Issue: 20, Pages: e578-e622, DOI: (10.1161/CIR.0000000000000560) </a:t>
            </a:r>
          </a:p>
        </p:txBody>
      </p:sp>
      <p:sp>
        <p:nvSpPr>
          <p:cNvPr id="39" name="TextShape 2"/>
          <p:cNvSpPr txBox="1"/>
          <p:nvPr/>
        </p:nvSpPr>
        <p:spPr>
          <a:xfrm>
            <a:off x="5294160" y="5394960"/>
            <a:ext cx="3846240" cy="137160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© 2018 American Heart Association, Inc.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Main graphic"/>
          <p:cNvPicPr/>
          <p:nvPr/>
        </p:nvPicPr>
        <p:blipFill>
          <a:blip r:embed="rId2"/>
          <a:stretch/>
        </p:blipFill>
        <p:spPr>
          <a:xfrm>
            <a:off x="1422360" y="1275480"/>
            <a:ext cx="6350040" cy="2783520"/>
          </a:xfrm>
          <a:prstGeom prst="rect">
            <a:avLst/>
          </a:prstGeom>
          <a:ln>
            <a:noFill/>
          </a:ln>
        </p:spPr>
      </p:pic>
      <p:pic>
        <p:nvPicPr>
          <p:cNvPr id="37" name="logo"/>
          <p:cNvPicPr/>
          <p:nvPr/>
        </p:nvPicPr>
        <p:blipFill>
          <a:blip r:embed="rId3"/>
          <a:stretch/>
        </p:blipFill>
        <p:spPr>
          <a:xfrm>
            <a:off x="274320" y="6035040"/>
            <a:ext cx="360000" cy="475200"/>
          </a:xfrm>
          <a:prstGeom prst="rect">
            <a:avLst/>
          </a:prstGeom>
          <a:ln>
            <a:noFill/>
          </a:ln>
        </p:spPr>
      </p:pic>
      <p:sp>
        <p:nvSpPr>
          <p:cNvPr id="38" name="TextShape 1"/>
          <p:cNvSpPr txBox="1"/>
          <p:nvPr/>
        </p:nvSpPr>
        <p:spPr>
          <a:xfrm>
            <a:off x="887040" y="5577840"/>
            <a:ext cx="4410720" cy="118872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100" b="0" strike="noStrike" spc="-1">
                <a:solidFill>
                  <a:srgbClr val="000000"/>
                </a:solidFill>
                <a:latin typeface="Arial"/>
              </a:rPr>
              <a:t>Marvin A. Konstam. Circulation. Evaluation and Management of Right-Sided Heart Failure: A Scientific Statement From the American Heart Association, Volume: 137, Issue: 20, Pages: e578-e622, DOI: (10.1161/CIR.0000000000000560) </a:t>
            </a:r>
          </a:p>
        </p:txBody>
      </p:sp>
      <p:sp>
        <p:nvSpPr>
          <p:cNvPr id="39" name="TextShape 2"/>
          <p:cNvSpPr txBox="1"/>
          <p:nvPr/>
        </p:nvSpPr>
        <p:spPr>
          <a:xfrm>
            <a:off x="5294160" y="5394960"/>
            <a:ext cx="3846240" cy="137160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© 2018 American Heart Association, Inc.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Main graphic"/>
          <p:cNvPicPr/>
          <p:nvPr/>
        </p:nvPicPr>
        <p:blipFill>
          <a:blip r:embed="rId2"/>
          <a:stretch/>
        </p:blipFill>
        <p:spPr>
          <a:xfrm>
            <a:off x="2974320" y="762120"/>
            <a:ext cx="3245760" cy="3809880"/>
          </a:xfrm>
          <a:prstGeom prst="rect">
            <a:avLst/>
          </a:prstGeom>
          <a:ln>
            <a:noFill/>
          </a:ln>
        </p:spPr>
      </p:pic>
      <p:pic>
        <p:nvPicPr>
          <p:cNvPr id="37" name="logo"/>
          <p:cNvPicPr/>
          <p:nvPr/>
        </p:nvPicPr>
        <p:blipFill>
          <a:blip r:embed="rId3"/>
          <a:stretch/>
        </p:blipFill>
        <p:spPr>
          <a:xfrm>
            <a:off x="274320" y="6035040"/>
            <a:ext cx="360000" cy="475200"/>
          </a:xfrm>
          <a:prstGeom prst="rect">
            <a:avLst/>
          </a:prstGeom>
          <a:ln>
            <a:noFill/>
          </a:ln>
        </p:spPr>
      </p:pic>
      <p:sp>
        <p:nvSpPr>
          <p:cNvPr id="38" name="TextShape 1"/>
          <p:cNvSpPr txBox="1"/>
          <p:nvPr/>
        </p:nvSpPr>
        <p:spPr>
          <a:xfrm>
            <a:off x="887040" y="5577840"/>
            <a:ext cx="4410720" cy="118872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100" b="0" strike="noStrike" spc="-1">
                <a:solidFill>
                  <a:srgbClr val="000000"/>
                </a:solidFill>
                <a:latin typeface="Arial"/>
              </a:rPr>
              <a:t>Marvin A. Konstam. Circulation. Evaluation and Management of Right-Sided Heart Failure: A Scientific Statement From the American Heart Association, Volume: 137, Issue: 20, Pages: e578-e622, DOI: (10.1161/CIR.0000000000000560) </a:t>
            </a:r>
          </a:p>
        </p:txBody>
      </p:sp>
      <p:sp>
        <p:nvSpPr>
          <p:cNvPr id="39" name="TextShape 2"/>
          <p:cNvSpPr txBox="1"/>
          <p:nvPr/>
        </p:nvSpPr>
        <p:spPr>
          <a:xfrm>
            <a:off x="5294160" y="5394960"/>
            <a:ext cx="3846240" cy="137160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© 2018 American Heart Association, Inc.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Main graphic"/>
          <p:cNvPicPr/>
          <p:nvPr/>
        </p:nvPicPr>
        <p:blipFill>
          <a:blip r:embed="rId2"/>
          <a:stretch/>
        </p:blipFill>
        <p:spPr>
          <a:xfrm>
            <a:off x="1422360" y="1587600"/>
            <a:ext cx="6350040" cy="2158920"/>
          </a:xfrm>
          <a:prstGeom prst="rect">
            <a:avLst/>
          </a:prstGeom>
          <a:ln>
            <a:noFill/>
          </a:ln>
        </p:spPr>
      </p:pic>
      <p:pic>
        <p:nvPicPr>
          <p:cNvPr id="37" name="logo"/>
          <p:cNvPicPr/>
          <p:nvPr/>
        </p:nvPicPr>
        <p:blipFill>
          <a:blip r:embed="rId3"/>
          <a:stretch/>
        </p:blipFill>
        <p:spPr>
          <a:xfrm>
            <a:off x="274320" y="6035040"/>
            <a:ext cx="360000" cy="475200"/>
          </a:xfrm>
          <a:prstGeom prst="rect">
            <a:avLst/>
          </a:prstGeom>
          <a:ln>
            <a:noFill/>
          </a:ln>
        </p:spPr>
      </p:pic>
      <p:sp>
        <p:nvSpPr>
          <p:cNvPr id="38" name="TextShape 1"/>
          <p:cNvSpPr txBox="1"/>
          <p:nvPr/>
        </p:nvSpPr>
        <p:spPr>
          <a:xfrm>
            <a:off x="887040" y="5577840"/>
            <a:ext cx="4410720" cy="118872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100" b="0" strike="noStrike" spc="-1">
                <a:solidFill>
                  <a:srgbClr val="000000"/>
                </a:solidFill>
                <a:latin typeface="Arial"/>
              </a:rPr>
              <a:t>Marvin A. Konstam. Circulation. Evaluation and Management of Right-Sided Heart Failure: A Scientific Statement From the American Heart Association, Volume: 137, Issue: 20, Pages: e578-e622, DOI: (10.1161/CIR.0000000000000560) </a:t>
            </a:r>
          </a:p>
        </p:txBody>
      </p:sp>
      <p:sp>
        <p:nvSpPr>
          <p:cNvPr id="39" name="TextShape 2"/>
          <p:cNvSpPr txBox="1"/>
          <p:nvPr/>
        </p:nvSpPr>
        <p:spPr>
          <a:xfrm>
            <a:off x="5294160" y="5394960"/>
            <a:ext cx="3846240" cy="137160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© 2018 American Heart Association, Inc.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Main graphic"/>
          <p:cNvPicPr/>
          <p:nvPr/>
        </p:nvPicPr>
        <p:blipFill>
          <a:blip r:embed="rId2"/>
          <a:stretch/>
        </p:blipFill>
        <p:spPr>
          <a:xfrm>
            <a:off x="1585440" y="762120"/>
            <a:ext cx="6023520" cy="3809880"/>
          </a:xfrm>
          <a:prstGeom prst="rect">
            <a:avLst/>
          </a:prstGeom>
          <a:ln>
            <a:noFill/>
          </a:ln>
        </p:spPr>
      </p:pic>
      <p:pic>
        <p:nvPicPr>
          <p:cNvPr id="37" name="logo"/>
          <p:cNvPicPr/>
          <p:nvPr/>
        </p:nvPicPr>
        <p:blipFill>
          <a:blip r:embed="rId3"/>
          <a:stretch/>
        </p:blipFill>
        <p:spPr>
          <a:xfrm>
            <a:off x="274320" y="6035040"/>
            <a:ext cx="360000" cy="475200"/>
          </a:xfrm>
          <a:prstGeom prst="rect">
            <a:avLst/>
          </a:prstGeom>
          <a:ln>
            <a:noFill/>
          </a:ln>
        </p:spPr>
      </p:pic>
      <p:sp>
        <p:nvSpPr>
          <p:cNvPr id="38" name="TextShape 1"/>
          <p:cNvSpPr txBox="1"/>
          <p:nvPr/>
        </p:nvSpPr>
        <p:spPr>
          <a:xfrm>
            <a:off x="887040" y="5577840"/>
            <a:ext cx="4410720" cy="118872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100" b="0" strike="noStrike" spc="-1">
                <a:solidFill>
                  <a:srgbClr val="000000"/>
                </a:solidFill>
                <a:latin typeface="Arial"/>
              </a:rPr>
              <a:t>Marvin A. Konstam. Circulation. Evaluation and Management of Right-Sided Heart Failure: A Scientific Statement From the American Heart Association, Volume: 137, Issue: 20, Pages: e578-e622, DOI: (10.1161/CIR.0000000000000560) </a:t>
            </a:r>
          </a:p>
        </p:txBody>
      </p:sp>
      <p:sp>
        <p:nvSpPr>
          <p:cNvPr id="39" name="TextShape 2"/>
          <p:cNvSpPr txBox="1"/>
          <p:nvPr/>
        </p:nvSpPr>
        <p:spPr>
          <a:xfrm>
            <a:off x="5294160" y="5394960"/>
            <a:ext cx="3846240" cy="137160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© 2018 American Heart Association, Inc.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Main graphic"/>
          <p:cNvPicPr/>
          <p:nvPr/>
        </p:nvPicPr>
        <p:blipFill>
          <a:blip r:embed="rId2"/>
          <a:stretch/>
        </p:blipFill>
        <p:spPr>
          <a:xfrm>
            <a:off x="1422360" y="1114560"/>
            <a:ext cx="6350040" cy="3105000"/>
          </a:xfrm>
          <a:prstGeom prst="rect">
            <a:avLst/>
          </a:prstGeom>
          <a:ln>
            <a:noFill/>
          </a:ln>
        </p:spPr>
      </p:pic>
      <p:pic>
        <p:nvPicPr>
          <p:cNvPr id="37" name="logo"/>
          <p:cNvPicPr/>
          <p:nvPr/>
        </p:nvPicPr>
        <p:blipFill>
          <a:blip r:embed="rId3"/>
          <a:stretch/>
        </p:blipFill>
        <p:spPr>
          <a:xfrm>
            <a:off x="274320" y="6035040"/>
            <a:ext cx="360000" cy="475200"/>
          </a:xfrm>
          <a:prstGeom prst="rect">
            <a:avLst/>
          </a:prstGeom>
          <a:ln>
            <a:noFill/>
          </a:ln>
        </p:spPr>
      </p:pic>
      <p:sp>
        <p:nvSpPr>
          <p:cNvPr id="38" name="TextShape 1"/>
          <p:cNvSpPr txBox="1"/>
          <p:nvPr/>
        </p:nvSpPr>
        <p:spPr>
          <a:xfrm>
            <a:off x="887040" y="5577840"/>
            <a:ext cx="4410720" cy="118872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100" b="0" strike="noStrike" spc="-1">
                <a:solidFill>
                  <a:srgbClr val="000000"/>
                </a:solidFill>
                <a:latin typeface="Arial"/>
              </a:rPr>
              <a:t>Marvin A. Konstam. Circulation. Evaluation and Management of Right-Sided Heart Failure: A Scientific Statement From the American Heart Association, Volume: 137, Issue: 20, Pages: e578-e622, DOI: (10.1161/CIR.0000000000000560) </a:t>
            </a:r>
          </a:p>
        </p:txBody>
      </p:sp>
      <p:sp>
        <p:nvSpPr>
          <p:cNvPr id="39" name="TextShape 2"/>
          <p:cNvSpPr txBox="1"/>
          <p:nvPr/>
        </p:nvSpPr>
        <p:spPr>
          <a:xfrm>
            <a:off x="5294160" y="5394960"/>
            <a:ext cx="3846240" cy="137160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© 2018 American Heart Association, Inc.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Main graphic"/>
          <p:cNvPicPr/>
          <p:nvPr/>
        </p:nvPicPr>
        <p:blipFill>
          <a:blip r:embed="rId2"/>
          <a:stretch/>
        </p:blipFill>
        <p:spPr>
          <a:xfrm>
            <a:off x="1900080" y="762120"/>
            <a:ext cx="5394600" cy="3809880"/>
          </a:xfrm>
          <a:prstGeom prst="rect">
            <a:avLst/>
          </a:prstGeom>
          <a:ln>
            <a:noFill/>
          </a:ln>
        </p:spPr>
      </p:pic>
      <p:pic>
        <p:nvPicPr>
          <p:cNvPr id="37" name="logo"/>
          <p:cNvPicPr/>
          <p:nvPr/>
        </p:nvPicPr>
        <p:blipFill>
          <a:blip r:embed="rId3"/>
          <a:stretch/>
        </p:blipFill>
        <p:spPr>
          <a:xfrm>
            <a:off x="274320" y="6035040"/>
            <a:ext cx="360000" cy="475200"/>
          </a:xfrm>
          <a:prstGeom prst="rect">
            <a:avLst/>
          </a:prstGeom>
          <a:ln>
            <a:noFill/>
          </a:ln>
        </p:spPr>
      </p:pic>
      <p:sp>
        <p:nvSpPr>
          <p:cNvPr id="38" name="TextShape 1"/>
          <p:cNvSpPr txBox="1"/>
          <p:nvPr/>
        </p:nvSpPr>
        <p:spPr>
          <a:xfrm>
            <a:off x="887040" y="5577840"/>
            <a:ext cx="4410720" cy="118872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100" b="0" strike="noStrike" spc="-1">
                <a:solidFill>
                  <a:srgbClr val="000000"/>
                </a:solidFill>
                <a:latin typeface="Arial"/>
              </a:rPr>
              <a:t>Marvin A. Konstam. Circulation. Evaluation and Management of Right-Sided Heart Failure: A Scientific Statement From the American Heart Association, Volume: 137, Issue: 20, Pages: e578-e622, DOI: (10.1161/CIR.0000000000000560) </a:t>
            </a:r>
          </a:p>
        </p:txBody>
      </p:sp>
      <p:sp>
        <p:nvSpPr>
          <p:cNvPr id="39" name="TextShape 2"/>
          <p:cNvSpPr txBox="1"/>
          <p:nvPr/>
        </p:nvSpPr>
        <p:spPr>
          <a:xfrm>
            <a:off x="5294160" y="5394960"/>
            <a:ext cx="3846240" cy="137160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© 2018 American Heart Association, Inc.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Main graphic"/>
          <p:cNvPicPr/>
          <p:nvPr/>
        </p:nvPicPr>
        <p:blipFill>
          <a:blip r:embed="rId2"/>
          <a:stretch/>
        </p:blipFill>
        <p:spPr>
          <a:xfrm>
            <a:off x="2263680" y="762120"/>
            <a:ext cx="4667400" cy="3809880"/>
          </a:xfrm>
          <a:prstGeom prst="rect">
            <a:avLst/>
          </a:prstGeom>
          <a:ln>
            <a:noFill/>
          </a:ln>
        </p:spPr>
      </p:pic>
      <p:pic>
        <p:nvPicPr>
          <p:cNvPr id="37" name="logo"/>
          <p:cNvPicPr/>
          <p:nvPr/>
        </p:nvPicPr>
        <p:blipFill>
          <a:blip r:embed="rId3"/>
          <a:stretch/>
        </p:blipFill>
        <p:spPr>
          <a:xfrm>
            <a:off x="274320" y="6035040"/>
            <a:ext cx="360000" cy="475200"/>
          </a:xfrm>
          <a:prstGeom prst="rect">
            <a:avLst/>
          </a:prstGeom>
          <a:ln>
            <a:noFill/>
          </a:ln>
        </p:spPr>
      </p:pic>
      <p:sp>
        <p:nvSpPr>
          <p:cNvPr id="38" name="TextShape 1"/>
          <p:cNvSpPr txBox="1"/>
          <p:nvPr/>
        </p:nvSpPr>
        <p:spPr>
          <a:xfrm>
            <a:off x="887040" y="5577840"/>
            <a:ext cx="4410720" cy="118872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100" b="0" strike="noStrike" spc="-1">
                <a:solidFill>
                  <a:srgbClr val="000000"/>
                </a:solidFill>
                <a:latin typeface="Arial"/>
              </a:rPr>
              <a:t>Marvin A. Konstam. Circulation. Evaluation and Management of Right-Sided Heart Failure: A Scientific Statement From the American Heart Association, Volume: 137, Issue: 20, Pages: e578-e622, DOI: (10.1161/CIR.0000000000000560) </a:t>
            </a:r>
          </a:p>
        </p:txBody>
      </p:sp>
      <p:sp>
        <p:nvSpPr>
          <p:cNvPr id="39" name="TextShape 2"/>
          <p:cNvSpPr txBox="1"/>
          <p:nvPr/>
        </p:nvSpPr>
        <p:spPr>
          <a:xfrm>
            <a:off x="5294160" y="5394960"/>
            <a:ext cx="3846240" cy="137160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© 2018 American Heart Association, Inc.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Main graphic"/>
          <p:cNvPicPr/>
          <p:nvPr/>
        </p:nvPicPr>
        <p:blipFill>
          <a:blip r:embed="rId2"/>
          <a:stretch/>
        </p:blipFill>
        <p:spPr>
          <a:xfrm>
            <a:off x="2444760" y="762120"/>
            <a:ext cx="4304880" cy="3809880"/>
          </a:xfrm>
          <a:prstGeom prst="rect">
            <a:avLst/>
          </a:prstGeom>
          <a:ln>
            <a:noFill/>
          </a:ln>
        </p:spPr>
      </p:pic>
      <p:pic>
        <p:nvPicPr>
          <p:cNvPr id="37" name="logo"/>
          <p:cNvPicPr/>
          <p:nvPr/>
        </p:nvPicPr>
        <p:blipFill>
          <a:blip r:embed="rId3"/>
          <a:stretch/>
        </p:blipFill>
        <p:spPr>
          <a:xfrm>
            <a:off x="274320" y="6035040"/>
            <a:ext cx="360000" cy="475200"/>
          </a:xfrm>
          <a:prstGeom prst="rect">
            <a:avLst/>
          </a:prstGeom>
          <a:ln>
            <a:noFill/>
          </a:ln>
        </p:spPr>
      </p:pic>
      <p:sp>
        <p:nvSpPr>
          <p:cNvPr id="38" name="TextShape 1"/>
          <p:cNvSpPr txBox="1"/>
          <p:nvPr/>
        </p:nvSpPr>
        <p:spPr>
          <a:xfrm>
            <a:off x="887040" y="5577840"/>
            <a:ext cx="4410720" cy="118872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100" b="0" strike="noStrike" spc="-1">
                <a:solidFill>
                  <a:srgbClr val="000000"/>
                </a:solidFill>
                <a:latin typeface="Arial"/>
              </a:rPr>
              <a:t>Marvin A. Konstam. Circulation. Evaluation and Management of Right-Sided Heart Failure: A Scientific Statement From the American Heart Association, Volume: 137, Issue: 20, Pages: e578-e622, DOI: (10.1161/CIR.0000000000000560) </a:t>
            </a:r>
          </a:p>
        </p:txBody>
      </p:sp>
      <p:sp>
        <p:nvSpPr>
          <p:cNvPr id="39" name="TextShape 2"/>
          <p:cNvSpPr txBox="1"/>
          <p:nvPr/>
        </p:nvSpPr>
        <p:spPr>
          <a:xfrm>
            <a:off x="5294160" y="5394960"/>
            <a:ext cx="3846240" cy="137160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© 2018 American Heart Association, Inc.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Main graphic"/>
          <p:cNvPicPr/>
          <p:nvPr/>
        </p:nvPicPr>
        <p:blipFill>
          <a:blip r:embed="rId2"/>
          <a:stretch/>
        </p:blipFill>
        <p:spPr>
          <a:xfrm>
            <a:off x="1422360" y="797040"/>
            <a:ext cx="6350040" cy="3740040"/>
          </a:xfrm>
          <a:prstGeom prst="rect">
            <a:avLst/>
          </a:prstGeom>
          <a:ln>
            <a:noFill/>
          </a:ln>
        </p:spPr>
      </p:pic>
      <p:pic>
        <p:nvPicPr>
          <p:cNvPr id="37" name="logo"/>
          <p:cNvPicPr/>
          <p:nvPr/>
        </p:nvPicPr>
        <p:blipFill>
          <a:blip r:embed="rId3"/>
          <a:stretch/>
        </p:blipFill>
        <p:spPr>
          <a:xfrm>
            <a:off x="274320" y="6035040"/>
            <a:ext cx="360000" cy="475200"/>
          </a:xfrm>
          <a:prstGeom prst="rect">
            <a:avLst/>
          </a:prstGeom>
          <a:ln>
            <a:noFill/>
          </a:ln>
        </p:spPr>
      </p:pic>
      <p:sp>
        <p:nvSpPr>
          <p:cNvPr id="38" name="TextShape 1"/>
          <p:cNvSpPr txBox="1"/>
          <p:nvPr/>
        </p:nvSpPr>
        <p:spPr>
          <a:xfrm>
            <a:off x="887040" y="5577840"/>
            <a:ext cx="4410720" cy="118872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100" b="0" strike="noStrike" spc="-1">
                <a:solidFill>
                  <a:srgbClr val="000000"/>
                </a:solidFill>
                <a:latin typeface="Arial"/>
              </a:rPr>
              <a:t>Marvin A. Konstam. Circulation. Evaluation and Management of Right-Sided Heart Failure: A Scientific Statement From the American Heart Association, Volume: 137, Issue: 20, Pages: e578-e622, DOI: (10.1161/CIR.0000000000000560) </a:t>
            </a:r>
          </a:p>
        </p:txBody>
      </p:sp>
      <p:sp>
        <p:nvSpPr>
          <p:cNvPr id="39" name="TextShape 2"/>
          <p:cNvSpPr txBox="1"/>
          <p:nvPr/>
        </p:nvSpPr>
        <p:spPr>
          <a:xfrm>
            <a:off x="5294160" y="5394960"/>
            <a:ext cx="3846240" cy="137160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© 2018 American Heart Association, Inc.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Main graphic"/>
          <p:cNvPicPr/>
          <p:nvPr/>
        </p:nvPicPr>
        <p:blipFill>
          <a:blip r:embed="rId2"/>
          <a:stretch/>
        </p:blipFill>
        <p:spPr>
          <a:xfrm>
            <a:off x="1706760" y="762120"/>
            <a:ext cx="5781240" cy="3809880"/>
          </a:xfrm>
          <a:prstGeom prst="rect">
            <a:avLst/>
          </a:prstGeom>
          <a:ln>
            <a:noFill/>
          </a:ln>
        </p:spPr>
      </p:pic>
      <p:pic>
        <p:nvPicPr>
          <p:cNvPr id="37" name="logo"/>
          <p:cNvPicPr/>
          <p:nvPr/>
        </p:nvPicPr>
        <p:blipFill>
          <a:blip r:embed="rId3"/>
          <a:stretch/>
        </p:blipFill>
        <p:spPr>
          <a:xfrm>
            <a:off x="274320" y="6035040"/>
            <a:ext cx="360000" cy="475200"/>
          </a:xfrm>
          <a:prstGeom prst="rect">
            <a:avLst/>
          </a:prstGeom>
          <a:ln>
            <a:noFill/>
          </a:ln>
        </p:spPr>
      </p:pic>
      <p:sp>
        <p:nvSpPr>
          <p:cNvPr id="38" name="TextShape 1"/>
          <p:cNvSpPr txBox="1"/>
          <p:nvPr/>
        </p:nvSpPr>
        <p:spPr>
          <a:xfrm>
            <a:off x="887040" y="5577840"/>
            <a:ext cx="4410720" cy="118872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100" b="0" strike="noStrike" spc="-1">
                <a:solidFill>
                  <a:srgbClr val="000000"/>
                </a:solidFill>
                <a:latin typeface="Arial"/>
              </a:rPr>
              <a:t>Marvin A. Konstam. Circulation. Evaluation and Management of Right-Sided Heart Failure: A Scientific Statement From the American Heart Association, Volume: 137, Issue: 20, Pages: e578-e622, DOI: (10.1161/CIR.0000000000000560) </a:t>
            </a:r>
          </a:p>
        </p:txBody>
      </p:sp>
      <p:sp>
        <p:nvSpPr>
          <p:cNvPr id="39" name="TextShape 2"/>
          <p:cNvSpPr txBox="1"/>
          <p:nvPr/>
        </p:nvSpPr>
        <p:spPr>
          <a:xfrm>
            <a:off x="5294160" y="5394960"/>
            <a:ext cx="3846240" cy="137160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© 2018 American Heart Association, Inc.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Main graphic"/>
          <p:cNvPicPr/>
          <p:nvPr/>
        </p:nvPicPr>
        <p:blipFill>
          <a:blip r:embed="rId2"/>
          <a:stretch/>
        </p:blipFill>
        <p:spPr>
          <a:xfrm>
            <a:off x="1422360" y="1139040"/>
            <a:ext cx="6350040" cy="3056040"/>
          </a:xfrm>
          <a:prstGeom prst="rect">
            <a:avLst/>
          </a:prstGeom>
          <a:ln>
            <a:noFill/>
          </a:ln>
        </p:spPr>
      </p:pic>
      <p:pic>
        <p:nvPicPr>
          <p:cNvPr id="37" name="logo"/>
          <p:cNvPicPr/>
          <p:nvPr/>
        </p:nvPicPr>
        <p:blipFill>
          <a:blip r:embed="rId3"/>
          <a:stretch/>
        </p:blipFill>
        <p:spPr>
          <a:xfrm>
            <a:off x="274320" y="6035040"/>
            <a:ext cx="360000" cy="475200"/>
          </a:xfrm>
          <a:prstGeom prst="rect">
            <a:avLst/>
          </a:prstGeom>
          <a:ln>
            <a:noFill/>
          </a:ln>
        </p:spPr>
      </p:pic>
      <p:sp>
        <p:nvSpPr>
          <p:cNvPr id="38" name="TextShape 1"/>
          <p:cNvSpPr txBox="1"/>
          <p:nvPr/>
        </p:nvSpPr>
        <p:spPr>
          <a:xfrm>
            <a:off x="887040" y="5577840"/>
            <a:ext cx="4410720" cy="118872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100" b="0" strike="noStrike" spc="-1">
                <a:solidFill>
                  <a:srgbClr val="000000"/>
                </a:solidFill>
                <a:latin typeface="Arial"/>
              </a:rPr>
              <a:t>Marvin A. Konstam. Circulation. Evaluation and Management of Right-Sided Heart Failure: A Scientific Statement From the American Heart Association, Volume: 137, Issue: 20, Pages: e578-e622, DOI: (10.1161/CIR.0000000000000560) </a:t>
            </a:r>
          </a:p>
        </p:txBody>
      </p:sp>
      <p:sp>
        <p:nvSpPr>
          <p:cNvPr id="39" name="TextShape 2"/>
          <p:cNvSpPr txBox="1"/>
          <p:nvPr/>
        </p:nvSpPr>
        <p:spPr>
          <a:xfrm>
            <a:off x="5294160" y="5394960"/>
            <a:ext cx="3846240" cy="137160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© 2018 American Heart Association, Inc.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Main graphic"/>
          <p:cNvPicPr/>
          <p:nvPr/>
        </p:nvPicPr>
        <p:blipFill>
          <a:blip r:embed="rId2"/>
          <a:stretch/>
        </p:blipFill>
        <p:spPr>
          <a:xfrm>
            <a:off x="2803680" y="762120"/>
            <a:ext cx="3587400" cy="3809880"/>
          </a:xfrm>
          <a:prstGeom prst="rect">
            <a:avLst/>
          </a:prstGeom>
          <a:ln>
            <a:noFill/>
          </a:ln>
        </p:spPr>
      </p:pic>
      <p:pic>
        <p:nvPicPr>
          <p:cNvPr id="37" name="logo"/>
          <p:cNvPicPr/>
          <p:nvPr/>
        </p:nvPicPr>
        <p:blipFill>
          <a:blip r:embed="rId3"/>
          <a:stretch/>
        </p:blipFill>
        <p:spPr>
          <a:xfrm>
            <a:off x="274320" y="6035040"/>
            <a:ext cx="360000" cy="475200"/>
          </a:xfrm>
          <a:prstGeom prst="rect">
            <a:avLst/>
          </a:prstGeom>
          <a:ln>
            <a:noFill/>
          </a:ln>
        </p:spPr>
      </p:pic>
      <p:sp>
        <p:nvSpPr>
          <p:cNvPr id="38" name="TextShape 1"/>
          <p:cNvSpPr txBox="1"/>
          <p:nvPr/>
        </p:nvSpPr>
        <p:spPr>
          <a:xfrm>
            <a:off x="887040" y="5577840"/>
            <a:ext cx="4410720" cy="118872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100" b="0" strike="noStrike" spc="-1">
                <a:solidFill>
                  <a:srgbClr val="000000"/>
                </a:solidFill>
                <a:latin typeface="Arial"/>
              </a:rPr>
              <a:t>Marvin A. Konstam. Circulation. Evaluation and Management of Right-Sided Heart Failure: A Scientific Statement From the American Heart Association, Volume: 137, Issue: 20, Pages: e578-e622, DOI: (10.1161/CIR.0000000000000560) </a:t>
            </a:r>
          </a:p>
        </p:txBody>
      </p:sp>
      <p:sp>
        <p:nvSpPr>
          <p:cNvPr id="39" name="TextShape 2"/>
          <p:cNvSpPr txBox="1"/>
          <p:nvPr/>
        </p:nvSpPr>
        <p:spPr>
          <a:xfrm>
            <a:off x="5294160" y="5394960"/>
            <a:ext cx="3846240" cy="1371600"/>
          </a:xfrm>
          <a:prstGeom prst="rect">
            <a:avLst/>
          </a:prstGeom>
          <a:noFill/>
          <a:ln>
            <a:noFill/>
          </a:ln>
        </p:spPr>
        <p:txBody>
          <a:bodyPr lIns="36000" tIns="46800" rIns="36000" bIns="46800" anchor="b" anchorCtr="1"/>
          <a:lstStyle/>
          <a:p>
            <a:r>
              <a:rPr lang="en-US" sz="1000" b="0" strike="noStrike" spc="-1">
                <a:solidFill>
                  <a:srgbClr val="000000"/>
                </a:solidFill>
                <a:latin typeface="Arial"/>
              </a:rPr>
              <a:t>© 2018 American Heart Association, Inc.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742</Words>
  <Application>Microsoft Macintosh PowerPoint</Application>
  <PresentationFormat>On-screen Show (4:3)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dc:description/>
  <cp:lastModifiedBy>Megan Barrett</cp:lastModifiedBy>
  <cp:revision>1</cp:revision>
  <dcterms:modified xsi:type="dcterms:W3CDTF">2023-12-05T18:15:21Z</dcterms:modified>
  <dc:language>en-US</dc:language>
</cp:coreProperties>
</file>