
<file path=[Content_Types].xml><?xml version="1.0" encoding="utf-8"?>
<Types xmlns="http://schemas.openxmlformats.org/package/2006/content-types">
  <Override PartName="/_rels/.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media/image3.jpeg" ContentType="image/jpeg"/>
  <Override PartName="/ppt/media/image2.jpeg" ContentType="image/jpeg"/>
  <Override PartName="/ppt/media/image1.jpeg" ContentType="image/jpeg"/>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1.xml" ContentType="application/vnd.openxmlformats-officedocument.presentationml.slid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1.xml.rels" ContentType="application/vnd.openxmlformats-package.relationships+xml"/>
  <Override PartName="/ppt/slideMasters/slideMaster1.xml" ContentType="application/vnd.openxmlformats-officedocument.presentationml.slideMaster+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sldImg"/>
          </p:nvPr>
        </p:nvSpPr>
        <p:spPr>
          <a:xfrm>
            <a:off x="216000" y="812520"/>
            <a:ext cx="7127280" cy="4008960"/>
          </a:xfrm>
          <a:prstGeom prst="rect">
            <a:avLst/>
          </a:prstGeom>
        </p:spPr>
        <p:txBody>
          <a:bodyPr lIns="0" rIns="0" tIns="0" bIns="0" anchor="ctr"/>
          <a:p>
            <a:pPr algn="ctr"/>
            <a:r>
              <a:rPr b="0" lang="en-US" sz="4400" spc="-1" strike="noStrike">
                <a:latin typeface="Arial"/>
              </a:rPr>
              <a:t>Click to move the slide</a:t>
            </a:r>
            <a:endParaRPr b="0" lang="en-US" sz="4400" spc="-1" strike="noStrike">
              <a:latin typeface="Arial"/>
            </a:endParaRPr>
          </a:p>
        </p:txBody>
      </p:sp>
      <p:sp>
        <p:nvSpPr>
          <p:cNvPr id="39" name="PlaceHolder 2"/>
          <p:cNvSpPr>
            <a:spLocks noGrp="1"/>
          </p:cNvSpPr>
          <p:nvPr>
            <p:ph type="body"/>
          </p:nvPr>
        </p:nvSpPr>
        <p:spPr>
          <a:xfrm>
            <a:off x="756000" y="5078520"/>
            <a:ext cx="6047640" cy="4811040"/>
          </a:xfrm>
          <a:prstGeom prst="rect">
            <a:avLst/>
          </a:prstGeom>
        </p:spPr>
        <p:txBody>
          <a:bodyPr lIns="0" rIns="0" tIns="0" bIns="0"/>
          <a:p>
            <a:r>
              <a:rPr b="0" lang="en-US" sz="2000" spc="-1" strike="noStrike">
                <a:latin typeface="Arial"/>
              </a:rPr>
              <a:t>Click to edit the notes format</a:t>
            </a:r>
            <a:endParaRPr b="0" lang="en-US" sz="2000" spc="-1" strike="noStrike">
              <a:latin typeface="Arial"/>
            </a:endParaRPr>
          </a:p>
        </p:txBody>
      </p:sp>
      <p:sp>
        <p:nvSpPr>
          <p:cNvPr id="40" name="PlaceHolder 3"/>
          <p:cNvSpPr>
            <a:spLocks noGrp="1"/>
          </p:cNvSpPr>
          <p:nvPr>
            <p:ph type="hdr"/>
          </p:nvPr>
        </p:nvSpPr>
        <p:spPr>
          <a:xfrm>
            <a:off x="0" y="0"/>
            <a:ext cx="3280680" cy="534240"/>
          </a:xfrm>
          <a:prstGeom prst="rect">
            <a:avLst/>
          </a:prstGeom>
        </p:spPr>
        <p:txBody>
          <a:bodyPr lIns="0" rIns="0" tIns="0" bIns="0"/>
          <a:p>
            <a:r>
              <a:rPr b="0" lang="en-US" sz="1400" spc="-1" strike="noStrike">
                <a:solidFill>
                  <a:srgbClr val="303d22"/>
                </a:solidFill>
                <a:latin typeface="Arial"/>
              </a:rPr>
              <a:t>&lt;header&gt;</a:t>
            </a:r>
            <a:endParaRPr b="0" lang="en-US" sz="1400" spc="-1" strike="noStrike">
              <a:solidFill>
                <a:srgbClr val="303d22"/>
              </a:solidFill>
              <a:latin typeface="Arial"/>
            </a:endParaRPr>
          </a:p>
        </p:txBody>
      </p:sp>
      <p:sp>
        <p:nvSpPr>
          <p:cNvPr id="41" name="PlaceHolder 4"/>
          <p:cNvSpPr>
            <a:spLocks noGrp="1"/>
          </p:cNvSpPr>
          <p:nvPr>
            <p:ph type="dt"/>
          </p:nvPr>
        </p:nvSpPr>
        <p:spPr>
          <a:xfrm>
            <a:off x="4278960" y="0"/>
            <a:ext cx="3280680" cy="534240"/>
          </a:xfrm>
          <a:prstGeom prst="rect">
            <a:avLst/>
          </a:prstGeom>
        </p:spPr>
        <p:txBody>
          <a:bodyPr lIns="0" rIns="0" tIns="0" bIns="0"/>
          <a:p>
            <a:pPr algn="r"/>
            <a:r>
              <a:rPr b="0" lang="en-US" sz="1400" spc="-1" strike="noStrike">
                <a:solidFill>
                  <a:srgbClr val="303d22"/>
                </a:solidFill>
                <a:latin typeface="Arial"/>
              </a:rPr>
              <a:t>&lt;date/time&gt;</a:t>
            </a:r>
            <a:endParaRPr b="0" lang="en-US" sz="1400" spc="-1" strike="noStrike">
              <a:solidFill>
                <a:srgbClr val="303d22"/>
              </a:solidFill>
              <a:latin typeface="Arial"/>
            </a:endParaRPr>
          </a:p>
        </p:txBody>
      </p:sp>
      <p:sp>
        <p:nvSpPr>
          <p:cNvPr id="42" name="PlaceHolder 5"/>
          <p:cNvSpPr>
            <a:spLocks noGrp="1"/>
          </p:cNvSpPr>
          <p:nvPr>
            <p:ph type="ftr"/>
          </p:nvPr>
        </p:nvSpPr>
        <p:spPr>
          <a:xfrm>
            <a:off x="0" y="10157400"/>
            <a:ext cx="3280680" cy="534240"/>
          </a:xfrm>
          <a:prstGeom prst="rect">
            <a:avLst/>
          </a:prstGeom>
        </p:spPr>
        <p:txBody>
          <a:bodyPr lIns="0" rIns="0" tIns="0" bIns="0" anchor="b"/>
          <a:p>
            <a:r>
              <a:rPr b="0" lang="en-US" sz="1400" spc="-1" strike="noStrike">
                <a:solidFill>
                  <a:srgbClr val="303d22"/>
                </a:solidFill>
                <a:latin typeface="Arial"/>
              </a:rPr>
              <a:t>&lt;footer&gt;</a:t>
            </a:r>
            <a:endParaRPr b="0" lang="en-US" sz="1400" spc="-1" strike="noStrike">
              <a:solidFill>
                <a:srgbClr val="303d22"/>
              </a:solidFill>
              <a:latin typeface="Arial"/>
            </a:endParaRPr>
          </a:p>
        </p:txBody>
      </p:sp>
      <p:sp>
        <p:nvSpPr>
          <p:cNvPr id="43" name="PlaceHolder 6"/>
          <p:cNvSpPr>
            <a:spLocks noGrp="1"/>
          </p:cNvSpPr>
          <p:nvPr>
            <p:ph type="sldNum"/>
          </p:nvPr>
        </p:nvSpPr>
        <p:spPr>
          <a:xfrm>
            <a:off x="4278960" y="10157400"/>
            <a:ext cx="3280680" cy="534240"/>
          </a:xfrm>
          <a:prstGeom prst="rect">
            <a:avLst/>
          </a:prstGeom>
        </p:spPr>
        <p:txBody>
          <a:bodyPr lIns="0" rIns="0" tIns="0" bIns="0" anchor="b"/>
          <a:p>
            <a:pPr algn="r"/>
            <a:fld id="{EE129DC4-581B-4C3F-BBE7-69D992296C26}" type="slidenum">
              <a:rPr b="0" lang="en-US" sz="1400" spc="-1" strike="noStrike">
                <a:solidFill>
                  <a:srgbClr val="303d22"/>
                </a:solidFill>
                <a:latin typeface="Arial"/>
              </a:rPr>
              <a:t>&lt;number&gt;</a:t>
            </a:fld>
            <a:endParaRPr b="0" lang="en-US" sz="1400" spc="-1" strike="noStrike">
              <a:solidFill>
                <a:srgbClr val="303d22"/>
              </a:solidFill>
              <a:latin typeface="Arial"/>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PlaceHolder 1"/>
          <p:cNvSpPr>
            <a:spLocks noGrp="1"/>
          </p:cNvSpPr>
          <p:nvPr>
            <p:ph type="sldImg"/>
          </p:nvPr>
        </p:nvSpPr>
        <p:spPr>
          <a:xfrm>
            <a:off x="1371600" y="763560"/>
            <a:ext cx="5029200" cy="3772080"/>
          </a:xfrm>
          <a:prstGeom prst="rect">
            <a:avLst/>
          </a:prstGeom>
        </p:spPr>
      </p:sp>
      <p:sp>
        <p:nvSpPr>
          <p:cNvPr id="53" name="PlaceHolder 2"/>
          <p:cNvSpPr>
            <a:spLocks noGrp="1"/>
          </p:cNvSpPr>
          <p:nvPr>
            <p:ph type="body"/>
          </p:nvPr>
        </p:nvSpPr>
        <p:spPr>
          <a:xfrm>
            <a:off x="777960" y="4776840"/>
            <a:ext cx="6216480" cy="4525200"/>
          </a:xfrm>
          <a:prstGeom prst="rect">
            <a:avLst/>
          </a:prstGeom>
        </p:spPr>
        <p:txBody>
          <a:bodyPr lIns="0" rIns="0" tIns="0" bIns="0"/>
          <a:p>
            <a:r>
              <a:rPr b="0" lang="en-US" sz="900" spc="-1" strike="noStrike">
                <a:latin typeface="Arial"/>
              </a:rPr>
              <a:t>Single-antigen bead assay. Recipient serum potentially containing anti‐HLA antibodies is added to a mixture of synthetic beads. Each bead is coated with a set of antigens (screening beads) or for more precise detail, with a single antigen (single-antigen beads). A unique dye signature (up to 100) specifies the identity of each bead (A). If anti‐HLA antibodies are present these will bind to the appropriate bead (B) and a detection antibody can subsequently bind and capture a reporter dye (C). Each unique bead can then be interrogated for the presence of the reporter dye on its surface using a dual beam laser (D). A profile of antibodies can thus be identified in the recipient and compared with the known HLA identity of any potential donor, allowing a prediction of the crossmatch result. Reprinted with permission from: Mulley WR, Kanellis J. Understanding crossmatch testing in organ transplantation: a case-based guide for the general nephrologist. </a:t>
            </a:r>
            <a:r>
              <a:rPr b="0" i="1" lang="en-US" sz="900" spc="-1" strike="noStrike">
                <a:latin typeface="Arial"/>
              </a:rPr>
              <a:t>Nephrology</a:t>
            </a:r>
            <a:r>
              <a:rPr b="0" lang="en-US" sz="900" spc="-1" strike="noStrike">
                <a:latin typeface="Arial"/>
              </a:rPr>
              <a:t> 2011;16(2):125-33.</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ffffff"/>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ffffff"/>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ffffff"/>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ffffff"/>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ffffff"/>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ffffff"/>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hyperlink" Target="http://www.elsevier.com/termsandconditions" TargetMode="External"/><Relationship Id="rId2" Type="http://schemas.openxmlformats.org/officeDocument/2006/relationships/image" Target="../media/image1.jpeg"/><Relationship Id="rId3"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hyperlink" Target="http://www.elsevier.com/termsandconditions" TargetMode="External"/><Relationship Id="rId3" Type="http://schemas.openxmlformats.org/officeDocument/2006/relationships/image" Target="../media/image3.jpeg"/><Relationship Id="rId4" Type="http://schemas.openxmlformats.org/officeDocument/2006/relationships/slideLayout" Target="../slideLayouts/slideLayout1.xml"/><Relationship Id="rId5" Type="http://schemas.openxmlformats.org/officeDocument/2006/relationships/notesSlide" Target="../notesSlides/notesSlide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TextShape 1"/>
          <p:cNvSpPr txBox="1"/>
          <p:nvPr/>
        </p:nvSpPr>
        <p:spPr>
          <a:xfrm>
            <a:off x="360000" y="1260000"/>
            <a:ext cx="8640000" cy="2290320"/>
          </a:xfrm>
          <a:prstGeom prst="rect">
            <a:avLst/>
          </a:prstGeom>
          <a:noFill/>
          <a:ln>
            <a:noFill/>
          </a:ln>
        </p:spPr>
        <p:txBody>
          <a:bodyPr lIns="90000" rIns="90000" tIns="45000" bIns="45000"/>
          <a:p>
            <a:pPr algn="ctr">
              <a:lnSpc>
                <a:spcPct val="100000"/>
              </a:lnSpc>
              <a:spcAft>
                <a:spcPts val="3186"/>
              </a:spcAft>
            </a:pPr>
            <a:r>
              <a:rPr b="0" i="1" lang="en-US" sz="1700" spc="-1" strike="noStrike">
                <a:solidFill>
                  <a:srgbClr val="ffffff"/>
                </a:solidFill>
                <a:latin typeface="Arial"/>
              </a:rPr>
              <a:t>The management of antibodies in heart transplantation: An ISHLT consensus document</a:t>
            </a:r>
            <a:r>
              <a:rPr b="0" lang="en-US" sz="1700" spc="-1" strike="noStrike">
                <a:solidFill>
                  <a:srgbClr val="ffffff"/>
                </a:solidFill>
                <a:latin typeface="Arial"/>
              </a:rPr>
              <a:t> </a:t>
            </a:r>
            <a:endParaRPr b="0" lang="en-US" sz="1700" spc="-1" strike="noStrike">
              <a:solidFill>
                <a:srgbClr val="ffffff"/>
              </a:solidFill>
              <a:latin typeface="Arial"/>
            </a:endParaRPr>
          </a:p>
          <a:p>
            <a:pPr algn="ctr">
              <a:spcAft>
                <a:spcPts val="2750"/>
              </a:spcAft>
            </a:pPr>
            <a:r>
              <a:rPr b="0" i="1" lang="en-US" sz="1100" spc="-1" strike="noStrike">
                <a:solidFill>
                  <a:srgbClr val="ffffff"/>
                </a:solidFill>
                <a:latin typeface="Arial"/>
              </a:rPr>
              <a:t>Jon Kobashigawa, MD, Monica Colvin, MD, Luciano Potena, MD, PhD, Duska Dragun, MD, Maria G. Crespo-Leiro, MD, PhD, Juan F. Delgado, MD, Michael Olymbios, MBBS, Jayan Parameshwar, MD, Jignesh Patel, MD, PhD, Elaine Reed, PhD, Nancy Reinsmoen, PhD, D(ABHI), E. Rene Rodriguez, MD, Heather Ross, MD, Randall C. Starling, MD, MPH, Dolly Tyan, PhD, Simon Urschel, MD, Andreas Zuckermann, MD</a:t>
            </a:r>
            <a:r>
              <a:rPr b="0" lang="en-US" sz="1100" spc="-1" strike="noStrike">
                <a:solidFill>
                  <a:srgbClr val="ffffff"/>
                </a:solidFill>
                <a:latin typeface="Arial"/>
              </a:rPr>
              <a:t> </a:t>
            </a:r>
            <a:endParaRPr b="0" lang="en-US" sz="1100" spc="-1" strike="noStrike">
              <a:solidFill>
                <a:srgbClr val="ffffff"/>
              </a:solidFill>
              <a:latin typeface="Arial"/>
            </a:endParaRPr>
          </a:p>
          <a:p>
            <a:pPr algn="ctr"/>
            <a:r>
              <a:rPr b="0" i="1" lang="en-US" sz="1200" spc="-1" strike="noStrike">
                <a:solidFill>
                  <a:srgbClr val="ffffff"/>
                </a:solidFill>
                <a:latin typeface="Arial"/>
              </a:rPr>
              <a:t>The Journal of Heart and Lung Transplantation</a:t>
            </a:r>
            <a:r>
              <a:rPr b="0" lang="en-US" sz="1200" spc="-1" strike="noStrike">
                <a:solidFill>
                  <a:srgbClr val="ffffff"/>
                </a:solidFill>
                <a:latin typeface="Arial"/>
              </a:rPr>
              <a:t> </a:t>
            </a:r>
            <a:endParaRPr b="0" lang="en-US" sz="1200" spc="-1" strike="noStrike">
              <a:solidFill>
                <a:srgbClr val="ffffff"/>
              </a:solidFill>
              <a:latin typeface="Arial"/>
            </a:endParaRPr>
          </a:p>
          <a:p>
            <a:pPr algn="ctr"/>
            <a:r>
              <a:rPr b="0" lang="en-US" sz="1200" spc="-1" strike="noStrike">
                <a:solidFill>
                  <a:srgbClr val="ffffff"/>
                </a:solidFill>
                <a:latin typeface="Arial"/>
              </a:rPr>
              <a:t>Volume 37 Issue 5 Pages 537-547 (May 2018) </a:t>
            </a:r>
            <a:endParaRPr b="0" lang="en-US" sz="1200" spc="-1" strike="noStrike">
              <a:solidFill>
                <a:srgbClr val="ffffff"/>
              </a:solidFill>
              <a:latin typeface="Arial"/>
            </a:endParaRPr>
          </a:p>
          <a:p>
            <a:pPr algn="ctr"/>
            <a:r>
              <a:rPr b="0" lang="en-US" sz="1000" spc="-1" strike="noStrike">
                <a:solidFill>
                  <a:srgbClr val="ffffff"/>
                </a:solidFill>
                <a:latin typeface="Arial"/>
              </a:rPr>
              <a:t>DOI: 10.1016/j.healun.2018.01.1291</a:t>
            </a:r>
            <a:endParaRPr b="0" lang="en-US" sz="1000" spc="-1" strike="noStrike">
              <a:solidFill>
                <a:srgbClr val="ffffff"/>
              </a:solidFill>
              <a:latin typeface="Arial"/>
            </a:endParaRPr>
          </a:p>
        </p:txBody>
      </p:sp>
      <p:sp>
        <p:nvSpPr>
          <p:cNvPr id="45" name="TextShape 2"/>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2018 International Society for the Heart and Lung Transplantation</a:t>
            </a:r>
            <a:r>
              <a:rPr b="0" lang="en-US" sz="900" spc="-1" strike="noStrike">
                <a:solidFill>
                  <a:srgbClr val="ffffff"/>
                </a:solidFill>
                <a:latin typeface="Arial"/>
                <a:hlinkClick r:id="rId1"/>
              </a:rPr>
              <a:t> Terms and Conditions</a:t>
            </a:r>
            <a:endParaRPr b="0" lang="en-US" sz="900" spc="-1" strike="noStrike">
              <a:solidFill>
                <a:srgbClr val="ffffff"/>
              </a:solidFill>
              <a:latin typeface="Arial"/>
            </a:endParaRPr>
          </a:p>
        </p:txBody>
      </p:sp>
      <p:pic>
        <p:nvPicPr>
          <p:cNvPr id="46" name="Logo" descr=""/>
          <p:cNvPicPr/>
          <p:nvPr/>
        </p:nvPicPr>
        <p:blipFill>
          <a:blip r:embed="rId2"/>
          <a:stretch/>
        </p:blipFill>
        <p:spPr>
          <a:xfrm>
            <a:off x="79560" y="6064200"/>
            <a:ext cx="707760" cy="793800"/>
          </a:xfrm>
          <a:prstGeom prst="rect">
            <a:avLst/>
          </a:prstGeom>
          <a:ln>
            <a:noFill/>
          </a:ln>
        </p:spPr>
      </p:pic>
    </p:spTree>
  </p:cSld>
  <p:transition>
    <p:wipe dir="r"/>
  </p:transition>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4129560" y="79200"/>
            <a:ext cx="884880" cy="307080"/>
          </a:xfrm>
          <a:prstGeom prst="rect">
            <a:avLst/>
          </a:prstGeom>
          <a:noFill/>
          <a:ln>
            <a:noFill/>
          </a:ln>
        </p:spPr>
        <p:style>
          <a:lnRef idx="0"/>
          <a:fillRef idx="0"/>
          <a:effectRef idx="0"/>
          <a:fontRef idx="minor"/>
        </p:style>
        <p:txBody>
          <a:bodyPr wrap="none" lIns="90000" rIns="90000" tIns="46800" bIns="46800"/>
          <a:p>
            <a:r>
              <a:rPr b="0" lang="en-US" sz="1400" spc="-1" strike="noStrike">
                <a:solidFill>
                  <a:srgbClr val="ffffff"/>
                </a:solidFill>
                <a:latin typeface="Arial"/>
              </a:rPr>
              <a:t>Figure 1 </a:t>
            </a:r>
            <a:endParaRPr b="0" lang="en-US" sz="1400" spc="-1" strike="noStrike">
              <a:solidFill>
                <a:srgbClr val="ffffff"/>
              </a:solidFill>
              <a:latin typeface="Arial"/>
            </a:endParaRPr>
          </a:p>
        </p:txBody>
      </p:sp>
      <p:pic>
        <p:nvPicPr>
          <p:cNvPr id="48" name="Main graphic" descr=""/>
          <p:cNvPicPr/>
          <p:nvPr/>
        </p:nvPicPr>
        <p:blipFill>
          <a:blip r:embed="rId1"/>
          <a:stretch/>
        </p:blipFill>
        <p:spPr>
          <a:xfrm>
            <a:off x="3080160" y="762120"/>
            <a:ext cx="3034800" cy="4984200"/>
          </a:xfrm>
          <a:prstGeom prst="rect">
            <a:avLst/>
          </a:prstGeom>
          <a:ln>
            <a:noFill/>
          </a:ln>
        </p:spPr>
      </p:pic>
      <p:sp>
        <p:nvSpPr>
          <p:cNvPr id="49" name="TextShape 2"/>
          <p:cNvSpPr txBox="1"/>
          <p:nvPr/>
        </p:nvSpPr>
        <p:spPr>
          <a:xfrm>
            <a:off x="952560" y="6477120"/>
            <a:ext cx="8254800" cy="231120"/>
          </a:xfrm>
          <a:prstGeom prst="rect">
            <a:avLst/>
          </a:prstGeom>
          <a:noFill/>
          <a:ln>
            <a:noFill/>
          </a:ln>
        </p:spPr>
        <p:txBody>
          <a:bodyPr lIns="90000" rIns="90000" tIns="45000" bIns="45000"/>
          <a:p>
            <a:r>
              <a:rPr b="0" i="1" lang="en-US" sz="900" spc="-1" strike="noStrike">
                <a:solidFill>
                  <a:srgbClr val="ffffff"/>
                </a:solidFill>
                <a:latin typeface="Arial"/>
              </a:rPr>
              <a:t>The Journal of Heart and Lung Transplantation</a:t>
            </a:r>
            <a:r>
              <a:rPr b="0" lang="en-US" sz="900" spc="-1" strike="noStrike">
                <a:solidFill>
                  <a:srgbClr val="ffffff"/>
                </a:solidFill>
                <a:latin typeface="Arial"/>
              </a:rPr>
              <a:t> 2018 37537-547DOI: (10.1016/j.healun.2018.01.1291) </a:t>
            </a:r>
            <a:endParaRPr b="0" lang="en-US" sz="900" spc="-1" strike="noStrike">
              <a:solidFill>
                <a:srgbClr val="ffffff"/>
              </a:solidFill>
              <a:latin typeface="Arial"/>
            </a:endParaRPr>
          </a:p>
        </p:txBody>
      </p:sp>
      <p:sp>
        <p:nvSpPr>
          <p:cNvPr id="50" name="TextShape 3"/>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2018 International Society for the Heart and Lung Transplantation</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51" name="Logo" descr=""/>
          <p:cNvPicPr/>
          <p:nvPr/>
        </p:nvPicPr>
        <p:blipFill>
          <a:blip r:embed="rId3"/>
          <a:stretch/>
        </p:blipFill>
        <p:spPr>
          <a:xfrm>
            <a:off x="79560" y="6064200"/>
            <a:ext cx="707760" cy="793800"/>
          </a:xfrm>
          <a:prstGeom prst="rect">
            <a:avLst/>
          </a:prstGeom>
          <a:ln>
            <a:noFill/>
          </a:ln>
        </p:spPr>
      </p:pic>
    </p:spTree>
  </p:cSld>
  <p:transition>
    <p:wipe dir="r"/>
  </p:transition>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LibreOffice/6.0.7.3$Linux_X86_64 LibreOffice_project/dc89aa7a9eabfd848af146d5086077aeed2ae4a5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cp:revision>0</cp:revision>
  <dc:subject/>
  <dc:title/>
</cp:coreProperties>
</file>