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9144000" cy="6858000" type="screen4x3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19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Main graphic"/>
          <p:cNvPicPr/>
          <p:nvPr/>
        </p:nvPicPr>
        <p:blipFill>
          <a:blip r:embed="rId2"/>
          <a:stretch/>
        </p:blipFill>
        <p:spPr>
          <a:xfrm>
            <a:off x="3237120" y="762120"/>
            <a:ext cx="2720520" cy="3809880"/>
          </a:xfrm>
          <a:prstGeom prst="rect">
            <a:avLst/>
          </a:prstGeom>
          <a:ln>
            <a:noFill/>
          </a:ln>
        </p:spPr>
      </p:pic>
      <p:pic>
        <p:nvPicPr>
          <p:cNvPr id="37" name="logo"/>
          <p:cNvPicPr/>
          <p:nvPr/>
        </p:nvPicPr>
        <p:blipFill>
          <a:blip r:embed="rId3"/>
          <a:stretch/>
        </p:blipFill>
        <p:spPr>
          <a:xfrm>
            <a:off x="274320" y="6035040"/>
            <a:ext cx="360000" cy="475200"/>
          </a:xfrm>
          <a:prstGeom prst="rect">
            <a:avLst/>
          </a:prstGeom>
          <a:ln>
            <a:noFill/>
          </a:ln>
        </p:spPr>
      </p:pic>
      <p:sp>
        <p:nvSpPr>
          <p:cNvPr id="38" name="TextShape 1"/>
          <p:cNvSpPr txBox="1"/>
          <p:nvPr/>
        </p:nvSpPr>
        <p:spPr>
          <a:xfrm>
            <a:off x="887040" y="5577840"/>
            <a:ext cx="4410720" cy="1188720"/>
          </a:xfrm>
          <a:prstGeom prst="rect">
            <a:avLst/>
          </a:prstGeom>
          <a:noFill/>
          <a:ln>
            <a:noFill/>
          </a:ln>
        </p:spPr>
        <p:txBody>
          <a:bodyPr lIns="36000" tIns="46800" rIns="36000" bIns="46800" anchor="b" anchorCtr="1"/>
          <a:lstStyle/>
          <a:p>
            <a:r>
              <a:rPr lang="en-US" sz="1100" b="0" strike="noStrike" spc="-1">
                <a:solidFill>
                  <a:srgbClr val="000000"/>
                </a:solidFill>
                <a:latin typeface="Arial"/>
              </a:rPr>
              <a:t>Jennifer L. Cook. Circulation. Recommendations for the Use of Mechanical Circulatory Support: Ambulatory and Community Patient Care: A Scientific Statement From the American Heart Association, Volume: 135, Issue: 25, Pages: e1145-e1158, DOI: (10.1161/CIR.0000000000000507) </a:t>
            </a:r>
          </a:p>
        </p:txBody>
      </p:sp>
      <p:sp>
        <p:nvSpPr>
          <p:cNvPr id="39" name="TextShape 2"/>
          <p:cNvSpPr txBox="1"/>
          <p:nvPr/>
        </p:nvSpPr>
        <p:spPr>
          <a:xfrm>
            <a:off x="5294160" y="5394960"/>
            <a:ext cx="3846240" cy="1371600"/>
          </a:xfrm>
          <a:prstGeom prst="rect">
            <a:avLst/>
          </a:prstGeom>
          <a:noFill/>
          <a:ln>
            <a:noFill/>
          </a:ln>
        </p:spPr>
        <p:txBody>
          <a:bodyPr lIns="36000" tIns="46800" rIns="36000" bIns="46800" anchor="b" anchorCtr="1"/>
          <a:lstStyle/>
          <a:p>
            <a:r>
              <a:rPr lang="en-US" sz="1000" b="0" strike="noStrike" spc="-1">
                <a:solidFill>
                  <a:srgbClr val="000000"/>
                </a:solidFill>
                <a:latin typeface="Arial"/>
              </a:rPr>
              <a:t>© 2017 American Heart Association, Inc.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Main graphic"/>
          <p:cNvPicPr/>
          <p:nvPr/>
        </p:nvPicPr>
        <p:blipFill>
          <a:blip r:embed="rId2"/>
          <a:stretch/>
        </p:blipFill>
        <p:spPr>
          <a:xfrm>
            <a:off x="1422360" y="1927800"/>
            <a:ext cx="6350040" cy="1478520"/>
          </a:xfrm>
          <a:prstGeom prst="rect">
            <a:avLst/>
          </a:prstGeom>
          <a:ln>
            <a:noFill/>
          </a:ln>
        </p:spPr>
      </p:pic>
      <p:pic>
        <p:nvPicPr>
          <p:cNvPr id="37" name="logo"/>
          <p:cNvPicPr/>
          <p:nvPr/>
        </p:nvPicPr>
        <p:blipFill>
          <a:blip r:embed="rId3"/>
          <a:stretch/>
        </p:blipFill>
        <p:spPr>
          <a:xfrm>
            <a:off x="274320" y="6035040"/>
            <a:ext cx="360000" cy="475200"/>
          </a:xfrm>
          <a:prstGeom prst="rect">
            <a:avLst/>
          </a:prstGeom>
          <a:ln>
            <a:noFill/>
          </a:ln>
        </p:spPr>
      </p:pic>
      <p:sp>
        <p:nvSpPr>
          <p:cNvPr id="38" name="TextShape 1"/>
          <p:cNvSpPr txBox="1"/>
          <p:nvPr/>
        </p:nvSpPr>
        <p:spPr>
          <a:xfrm>
            <a:off x="887040" y="5577840"/>
            <a:ext cx="4410720" cy="1188720"/>
          </a:xfrm>
          <a:prstGeom prst="rect">
            <a:avLst/>
          </a:prstGeom>
          <a:noFill/>
          <a:ln>
            <a:noFill/>
          </a:ln>
        </p:spPr>
        <p:txBody>
          <a:bodyPr lIns="36000" tIns="46800" rIns="36000" bIns="46800" anchor="b" anchorCtr="1"/>
          <a:lstStyle/>
          <a:p>
            <a:r>
              <a:rPr lang="en-US" sz="1100" b="0" strike="noStrike" spc="-1">
                <a:solidFill>
                  <a:srgbClr val="000000"/>
                </a:solidFill>
                <a:latin typeface="Arial"/>
              </a:rPr>
              <a:t>Jennifer L. Cook. Circulation. Recommendations for the Use of Mechanical Circulatory Support: Ambulatory and Community Patient Care: A Scientific Statement From the American Heart Association, Volume: 135, Issue: 25, Pages: e1145-e1158, DOI: (10.1161/CIR.0000000000000507) </a:t>
            </a:r>
          </a:p>
        </p:txBody>
      </p:sp>
      <p:sp>
        <p:nvSpPr>
          <p:cNvPr id="39" name="TextShape 2"/>
          <p:cNvSpPr txBox="1"/>
          <p:nvPr/>
        </p:nvSpPr>
        <p:spPr>
          <a:xfrm>
            <a:off x="5294160" y="5394960"/>
            <a:ext cx="3846240" cy="1371600"/>
          </a:xfrm>
          <a:prstGeom prst="rect">
            <a:avLst/>
          </a:prstGeom>
          <a:noFill/>
          <a:ln>
            <a:noFill/>
          </a:ln>
        </p:spPr>
        <p:txBody>
          <a:bodyPr lIns="36000" tIns="46800" rIns="36000" bIns="46800" anchor="b" anchorCtr="1"/>
          <a:lstStyle/>
          <a:p>
            <a:r>
              <a:rPr lang="en-US" sz="1000" b="0" strike="noStrike" spc="-1">
                <a:solidFill>
                  <a:srgbClr val="000000"/>
                </a:solidFill>
                <a:latin typeface="Arial"/>
              </a:rPr>
              <a:t>© 2017 American Heart Association, Inc.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120</Words>
  <Application>Microsoft Macintosh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dc:description/>
  <cp:lastModifiedBy>Megan Barrett</cp:lastModifiedBy>
  <cp:revision>1</cp:revision>
  <dcterms:modified xsi:type="dcterms:W3CDTF">2023-12-04T18:55:50Z</dcterms:modified>
  <dc:language>en-US</dc:language>
</cp:coreProperties>
</file>