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2692440" y="762120"/>
            <a:ext cx="380988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Monica M. Colvin. Circulation. Antibody-Mediated Rejection in Cardiac Transplantation: Emerging Knowledge in Diagnosis and Management, Volume: 131, Issue: 18, Pages: 1608-1639, DOI: (10.1161/CIR.0000000000000093)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2015 American Heart Association, Inc.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1422360" y="1774080"/>
            <a:ext cx="6350040" cy="178596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Monica M. Colvin. Circulation. Antibody-Mediated Rejection in Cardiac Transplantation: Emerging Knowledge in Diagnosis and Management, Volume: 131, Issue: 18, Pages: 1608-1639, DOI: (10.1161/CIR.0000000000000093)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2015 American Heart Association, Inc.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1620360" y="762120"/>
            <a:ext cx="595440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Monica M. Colvin. Circulation. Antibody-Mediated Rejection in Cardiac Transplantation: Emerging Knowledge in Diagnosis and Management, Volume: 131, Issue: 18, Pages: 1608-1639, DOI: (10.1161/CIR.0000000000000093)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2015 American Heart Association, Inc.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3164400" y="762120"/>
            <a:ext cx="286596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Monica M. Colvin. Circulation. Antibody-Mediated Rejection in Cardiac Transplantation: Emerging Knowledge in Diagnosis and Management, Volume: 131, Issue: 18, Pages: 1608-1639, DOI: (10.1161/CIR.0000000000000093)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2015 American Heart Association, Inc.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</Words>
  <Application>Microsoft Macintosh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Megan Barrett</cp:lastModifiedBy>
  <cp:revision>1</cp:revision>
  <dcterms:modified xsi:type="dcterms:W3CDTF">2023-12-04T19:03:34Z</dcterms:modified>
  <dc:language>en-US</dc:language>
</cp:coreProperties>
</file>