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1E3D"/>
    <a:srgbClr val="1F4B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6"/>
  </p:normalViewPr>
  <p:slideViewPr>
    <p:cSldViewPr snapToGrid="0" snapToObjects="1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3323F-E3A9-0243-8603-152969ADA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9CD97B-82B5-2C43-92DC-5E6A97B04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27B9F3-2333-D747-AC16-0FC365AF8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C2E53-E39D-8F40-BE07-9C5694C2A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E0353-A115-7540-BA93-D33649DA2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23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AF828-BAA9-8E45-A382-48151FF54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830D96-7324-7644-8335-15941B63FF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3C159-2969-F142-93C5-3A57ABEE8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A0A823-EBF8-644C-971A-E9D39F077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6033-FFBD-C242-9D18-BE90F203D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60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D84986-B8E9-4D4A-8C11-DA8DF6E42F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B05752-EE9D-8048-84AD-CD5A9F1CA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4B9F96-C352-904B-BC8C-D238DA026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B621A-6FE4-4849-8855-448BF3B56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E2984-F200-3B44-9725-8C3E1643A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85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CF2EE-83DD-7344-9363-E7CA0126F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16153-0170-1F45-823C-98CD6AF9F0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B9D62-A9D1-D646-A235-96BC2A173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FF5CF-8217-BF46-AACB-EFA05D9CB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3886AE-A1EA-8C4F-8BD8-9000F548A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454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99C05-5BDE-2143-A017-1D1DE7397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E9F411-7C56-5343-956C-2505B6E2A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D212A2-086B-184E-B8B9-DCE430A60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2C924-D817-C448-8973-DEEB18194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EE726-6066-5F41-80DC-7AF9A3EEB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248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2C5B7-C25B-2A41-B94E-20708C780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0AE002-7D81-5340-BACB-ADBDE6FE27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8438D2-FB35-F541-9CD9-A355C56C38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6C6619-73D5-C74D-8A98-4DAB2C2AD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8BE14B-8BE2-3B4E-8AD6-B4E14A759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E64510-B5E7-EE45-8ED1-6908A0391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56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09452-FBCE-D142-BE64-5CC0CF8A3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8BC22-F42D-F24E-A17C-8068F07B05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E950BB-22E8-BA47-B3EF-AB381B64BA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444361-5A9A-884C-824E-BAF62838DB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ACE71A-38E4-9F4A-8949-67F8DD9A80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9BE26-480B-1541-9976-1BAE2522D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D3C6B8-D441-9643-9947-AEB00EBB3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1FAA90-6D36-4B47-9911-BBAF40432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985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E8B5C-AFC0-8240-84A7-7557A69B7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218349-872B-4A41-B717-4230B0FDD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4FDA94-6B0F-C44A-8BBB-F723B0361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3418F8-A064-854C-B4EA-3EF2DB076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07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6B4E0F-01A1-D541-AA0C-EF68F6692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E7ABD5-07CA-3349-BBD1-99AB7443B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3DFDC-3129-0A46-98B7-502CCB627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179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A13DB-A940-9842-A462-AE7F7C60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2A29D-518A-C348-8085-04942C1F5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5BE61D-A18B-5D49-8F39-3E46346F65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6936BF-4390-9847-BE72-01B502D8D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DA6313-D860-DB4A-88D9-99B33B792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3E2B1C-DC51-064C-91FD-2927AD11B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561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285DF-EE45-9741-B40E-7305E87D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9FAAF9-FDB5-B24B-8C38-8575B33448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164FE-0574-D844-8927-42B61CD829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B4F705-6165-AD4F-9AC9-EC4472934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804649-8859-DE42-957F-C06F72AD7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31B9C1-25A2-1140-AF1B-447ABCCBA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0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246E0C-782D-9F44-B459-8075CAD6C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691D66-565A-F442-85CA-A6744207E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4B7B1-25A7-7241-933B-2A77C1A12D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ED7A1-5C68-814B-995F-E6F70304A98D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4856E-D9B7-1F46-B9CF-48745F3307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AEAC4-6EAC-F445-95A9-8128E0E8D2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58451-0CC5-7845-AD30-85C4BC7A9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33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6290C7-7B2A-1B1F-CABB-E9CCE5584433}"/>
              </a:ext>
            </a:extLst>
          </p:cNvPr>
          <p:cNvSpPr txBox="1"/>
          <p:nvPr/>
        </p:nvSpPr>
        <p:spPr>
          <a:xfrm>
            <a:off x="2289018" y="3530851"/>
            <a:ext cx="7613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400" dirty="0">
                <a:solidFill>
                  <a:srgbClr val="1F4B8C"/>
                </a:solidFill>
                <a:latin typeface="DIN 2014 Extra Bold" panose="020B0804020202020204" pitchFamily="34" charset="0"/>
                <a:ea typeface="DIN 2014 Extra Bold" panose="020B0804020202020204" pitchFamily="34" charset="0"/>
              </a:rPr>
              <a:t>SEE YOU IN BOSTON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2A9FA1-9434-E238-2C41-3291A178C75E}"/>
              </a:ext>
            </a:extLst>
          </p:cNvPr>
          <p:cNvSpPr txBox="1"/>
          <p:nvPr/>
        </p:nvSpPr>
        <p:spPr>
          <a:xfrm>
            <a:off x="1966488" y="4517534"/>
            <a:ext cx="82590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solidFill>
                  <a:srgbClr val="051E3D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Connect with international colleagues over cutting-edge science</a:t>
            </a:r>
          </a:p>
        </p:txBody>
      </p:sp>
    </p:spTree>
    <p:extLst>
      <p:ext uri="{BB962C8B-B14F-4D97-AF65-F5344CB8AC3E}">
        <p14:creationId xmlns:p14="http://schemas.microsoft.com/office/powerpoint/2010/main" val="261610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DIN 2014</vt:lpstr>
      <vt:lpstr>DIN 2014 Extra 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Alyssa Simpson</cp:lastModifiedBy>
  <cp:revision>4</cp:revision>
  <dcterms:created xsi:type="dcterms:W3CDTF">2024-07-31T19:19:41Z</dcterms:created>
  <dcterms:modified xsi:type="dcterms:W3CDTF">2024-11-19T16:58:57Z</dcterms:modified>
</cp:coreProperties>
</file>